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5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6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2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3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38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1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7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6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88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7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0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8B004-BD71-3446-A6D5-7994F73B11DA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D68FE-C642-AA49-973F-519E9EBC5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7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0920"/>
            <a:ext cx="7772400" cy="1470025"/>
          </a:xfrm>
        </p:spPr>
        <p:txBody>
          <a:bodyPr/>
          <a:lstStyle/>
          <a:p>
            <a:r>
              <a:rPr lang="en-US" dirty="0" smtClean="0"/>
              <a:t>What does it mean to be a modern country?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519377"/>
            <a:ext cx="6400800" cy="1088785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The Industrial Revolution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600" y="1765300"/>
            <a:ext cx="6654800" cy="332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7838" y="5131188"/>
            <a:ext cx="525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BASF chemical plant, Ludwigshafen, Germany, 1881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6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696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Industrialization</a:t>
            </a:r>
            <a:r>
              <a:rPr lang="en-US" b="1" dirty="0" smtClean="0"/>
              <a:t>:  </a:t>
            </a:r>
            <a:r>
              <a:rPr lang="en-US" dirty="0"/>
              <a:t>The shift from an economy based on manual-labor and animal-powered production to an economy based on </a:t>
            </a:r>
            <a:r>
              <a:rPr lang="en-US" u="sng" dirty="0"/>
              <a:t>machine-powered manufacturing</a:t>
            </a:r>
            <a:r>
              <a:rPr lang="en-US" dirty="0" smtClean="0">
                <a:effectLst/>
              </a:rPr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Small</a:t>
            </a:r>
            <a:r>
              <a:rPr lang="en-US" dirty="0"/>
              <a:t>-scale “traditional” production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large</a:t>
            </a:r>
            <a:r>
              <a:rPr lang="en-US" dirty="0"/>
              <a:t>-scale factory production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4458"/>
            <a:ext cx="8229600" cy="56217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/>
              <a:t>Industrialized nation</a:t>
            </a:r>
            <a:r>
              <a:rPr lang="en-US" dirty="0"/>
              <a:t>:  A country where most goods are produced using industrial methods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Is industrialization a necessary step for a country to become “modern”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Post-industrial</a:t>
            </a:r>
            <a:r>
              <a:rPr lang="en-US" b="1" dirty="0"/>
              <a:t>:  </a:t>
            </a:r>
            <a:r>
              <a:rPr lang="en-US" dirty="0"/>
              <a:t>A country whose economy is </a:t>
            </a:r>
            <a:r>
              <a:rPr lang="en-US" u="sng" dirty="0"/>
              <a:t>no longer</a:t>
            </a:r>
            <a:r>
              <a:rPr lang="en-US" dirty="0"/>
              <a:t> based on industrial manufacturing</a:t>
            </a:r>
          </a:p>
          <a:p>
            <a:pPr lvl="1"/>
            <a:r>
              <a:rPr lang="en-US" dirty="0" smtClean="0"/>
              <a:t>Imports </a:t>
            </a:r>
            <a:r>
              <a:rPr lang="en-US" dirty="0"/>
              <a:t>most manufactured goods </a:t>
            </a:r>
            <a:endParaRPr lang="en-US" dirty="0" smtClean="0"/>
          </a:p>
          <a:p>
            <a:pPr lvl="1"/>
            <a:r>
              <a:rPr lang="en-US" dirty="0" smtClean="0"/>
              <a:t>Most </a:t>
            </a:r>
            <a:r>
              <a:rPr lang="en-US" dirty="0"/>
              <a:t>jobs are in service industries (finance, education, health, retail, etc.)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313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2778"/>
            <a:ext cx="8229600" cy="5343386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Industrial Revolution</a:t>
            </a:r>
            <a:r>
              <a:rPr lang="en-US" b="1" dirty="0"/>
              <a:t>:  </a:t>
            </a:r>
            <a:r>
              <a:rPr lang="en-US" dirty="0"/>
              <a:t>Period from (approximately) 1750-</a:t>
            </a:r>
            <a:r>
              <a:rPr lang="en-US" dirty="0" smtClean="0"/>
              <a:t>1850 </a:t>
            </a:r>
            <a:r>
              <a:rPr lang="en-US" dirty="0"/>
              <a:t>when industrial technologies were developed and spread, resulting in radical economic and social changes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Probably the most important event in human history since the domestication of plants and animals nearly 10,000 years </a:t>
            </a:r>
            <a:r>
              <a:rPr lang="en-US" dirty="0" smtClean="0"/>
              <a:t>ago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do you already know about the I.R.?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537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2646</TotalTime>
  <Words>182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What does it mean to be a modern country?</vt:lpstr>
      <vt:lpstr>Key Vocabulary</vt:lpstr>
      <vt:lpstr>PowerPoint Presentation</vt:lpstr>
      <vt:lpstr>PowerPoint Presentation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it mean to be a modern country?</dc:title>
  <dc:creator>Dominic Lambek</dc:creator>
  <cp:lastModifiedBy>Dom Lambek</cp:lastModifiedBy>
  <cp:revision>7</cp:revision>
  <dcterms:created xsi:type="dcterms:W3CDTF">2012-10-15T01:58:05Z</dcterms:created>
  <dcterms:modified xsi:type="dcterms:W3CDTF">2014-10-08T13:58:11Z</dcterms:modified>
</cp:coreProperties>
</file>